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2" r:id="rId5"/>
    <p:sldId id="263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DE31-BF79-4D87-9B93-4756C235D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0E2B89-44A2-4094-A584-D6550A275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FDCC9-BAED-4098-B250-B5C90D2D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FDCE8-3D37-40A2-A075-063809E6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C9753-6875-4BDB-9275-CB6964AC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7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A104B-A2CA-47CF-9D15-3C958D8F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75710C-F0E9-40BE-948C-327948887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21B8D-FCD9-4448-9AFB-A3E2161C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62A87-B225-4BA9-B338-A484419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BB4EE-0E33-4909-857E-6027C544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F71507-73B5-4EEE-B521-D1C04292F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C8989-4AD7-40A6-A06E-E4798125C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FEBB0-43E9-4B98-A2CF-01EA00AA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6BA8F-03CE-408C-A6F1-A494125C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EA4BC-954D-4D0C-92C5-55CBF0BE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3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10BD2-C514-412F-82DD-B4087603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1F907-5DA9-4995-A937-111D1AA4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A44C0-E76B-42DA-81A5-78887BCF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0EC6F-0B09-4023-8CD6-1F7313B8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25961-47F8-4FE6-805B-184E8464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4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7602B-9A12-416F-B252-F6660BFD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9D39-9249-44A5-AA88-59F032375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C80304-413E-4535-AA19-DB4CC72E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4CBED-23D5-4C03-948E-CC19CD8E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1CC82-3F52-4589-8FC1-0E81D6B4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7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E8754-657B-4827-BC9C-52EF2475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0A6A3-4350-466E-A4B5-B4B55AC18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BDF75-8899-4CB1-8302-C8006444B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C0B5B6-1885-4535-904A-F4F8501E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1FBC0-C1AE-4F49-87DC-BB596592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D2C70-CDFC-4EB7-854E-24512150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9F24C-DB3F-4D5C-BD35-684BAF6D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23AED4-041D-4981-A60C-CF07ED9D3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91967-2FE2-4126-B12E-2B944784D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22AB89-718E-4BD5-B6E7-480DB0E0A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8C8CD5-1717-4845-A90F-1FCD07AC2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08AC50-765C-4B19-BF34-C4822011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ECD3E3-0AC3-43CC-8BB2-932EC31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238DE2-486E-495A-8572-9BB8E495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6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F0571-B2B8-4D7D-9B37-6CA38667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B3045-4154-41FC-B2D8-4B8F152E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741961-EE9A-44C3-A76B-5ED55973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C1E2E0-575D-4D65-B341-8245869C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2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AD77B4-5224-42C7-BD01-352A6CC4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5DF197-7CF5-4BD7-996D-14D9A74B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8C7E2-E44F-4B58-B83A-353B824F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9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EDC43-0DAE-40CE-A387-C19E7D6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A14F-555E-4561-9B5A-62032750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29A8F6-6D2A-4D4C-8C98-0FB324991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921B2-5539-4C16-AEB5-846538AA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7E082-7AA8-428D-9E97-60DAB93F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3025D-627A-4156-99D6-2EB7FD9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2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A5D68-1E10-47FB-9EE3-639E6D95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2643EE-BBDD-40F9-95CE-0EC83B1A6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536EE-DF09-4D0B-AD71-853D2B4DF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59580-956A-47FA-89D2-6FE4CC1A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D3A539-2416-484F-B0B4-0C1D385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CF889-5602-410B-9181-D08D17DD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8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A30E27-7DC0-4718-9B6D-5317CBCB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0D19D-0191-4020-9FB9-EA792C0D4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5BB53-4012-49DF-A80C-784084B8F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FAAB0-CB62-41EA-96CC-3E9209F00FC3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F0435-6680-41C7-8B71-30127AC0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F7A61-EDE6-4C32-96E4-4BECD0C63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A2B0A-9CEE-46B8-A34E-2E0A9084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3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19D-B2E8-4576-BABB-3B3461A4B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203D-21EB-4B1C-AF14-D5290C225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367506-7CC6-4CB8-A6D8-4F1C782C5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619BE-6B05-4802-B580-0BC94C91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24EFAE-67F2-4C8E-8D3C-40B57301C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67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77AC2-F1AB-4483-A3CB-21723739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B339A-2793-4529-80A8-7AD15F5E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A43ED-F013-4292-95BA-F7D534BD4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672C-190F-4EAD-81E6-E0647141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37734-888C-4281-9DDD-658669FFB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6BA4B3-93A1-456B-85CA-73998B9AD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0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D0510-FC0E-4152-91E4-51B93F8F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CD51-A19A-4B7D-9BDB-FAA6D596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4B44E-1136-4F9A-92E4-3B30E6FC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4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A7335-6033-4E32-9DE1-D40F754F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012A55-9876-4EF1-8760-2D0BB4202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시연영상최종">
            <a:hlinkClick r:id="" action="ppaction://media"/>
            <a:extLst>
              <a:ext uri="{FF2B5EF4-FFF2-40B4-BE49-F238E27FC236}">
                <a16:creationId xmlns:a16="http://schemas.microsoft.com/office/drawing/2014/main" id="{F696B10A-7B22-4E25-BB77-FA5C5946FE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940" y="1825625"/>
            <a:ext cx="8511771" cy="4771118"/>
          </a:xfrm>
        </p:spPr>
      </p:pic>
    </p:spTree>
    <p:extLst>
      <p:ext uri="{BB962C8B-B14F-4D97-AF65-F5344CB8AC3E}">
        <p14:creationId xmlns:p14="http://schemas.microsoft.com/office/powerpoint/2010/main" val="35410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37D51-F8B0-45D8-BF5D-D5B86E79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9E277-872C-4A05-AE6B-4CFD27454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4A809-066A-44E4-9CA3-30EFCA25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8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C1DE5-03AA-4A6B-B9FD-E3F263AA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9BC881-4FD2-482B-8F31-A92A75E39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4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D7FE4-59B9-4014-9B14-F9E83A7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F7ECA-3C92-4A5A-911C-B372071C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EC4ED-6257-4CDF-B0B8-4696FFC7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6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2021-11-10T08:44:40Z</dcterms:created>
  <dcterms:modified xsi:type="dcterms:W3CDTF">2021-11-10T08:55:41Z</dcterms:modified>
</cp:coreProperties>
</file>